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8"/>
  </p:notesMasterIdLst>
  <p:handoutMasterIdLst>
    <p:handoutMasterId r:id="rId19"/>
  </p:handoutMasterIdLst>
  <p:sldIdLst>
    <p:sldId id="256" r:id="rId6"/>
    <p:sldId id="267" r:id="rId7"/>
    <p:sldId id="280" r:id="rId8"/>
    <p:sldId id="279" r:id="rId9"/>
    <p:sldId id="289" r:id="rId10"/>
    <p:sldId id="281" r:id="rId11"/>
    <p:sldId id="286" r:id="rId12"/>
    <p:sldId id="288" r:id="rId13"/>
    <p:sldId id="283" r:id="rId14"/>
    <p:sldId id="285" r:id="rId15"/>
    <p:sldId id="287" r:id="rId16"/>
    <p:sldId id="273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05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3210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24 april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24 april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24 april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24 april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 err="1"/>
              <a:t>StudentNumber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FirstName </a:t>
            </a:r>
            <a:r>
              <a:rPr lang="en-NL" dirty="0" err="1"/>
              <a:t>LastName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525383" cy="867684"/>
          </a:xfrm>
        </p:spPr>
        <p:txBody>
          <a:bodyPr/>
          <a:lstStyle/>
          <a:p>
            <a:r>
              <a:rPr lang="en-NL" dirty="0"/>
              <a:t>AI Canvas</a:t>
            </a:r>
            <a:r>
              <a:rPr lang="en-US" dirty="0"/>
              <a:t>: </a:t>
            </a:r>
            <a:r>
              <a:rPr lang="en-NL" dirty="0"/>
              <a:t>Help explore solutions &amp; ideas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7A9B8-7238-C686-FB79-DC42017C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60194"/>
            <a:ext cx="8941431" cy="4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3B169C-8820-81AE-2B33-DD2BFBD66FEA}"/>
              </a:ext>
            </a:extLst>
          </p:cNvPr>
          <p:cNvSpPr/>
          <p:nvPr/>
        </p:nvSpPr>
        <p:spPr>
          <a:xfrm>
            <a:off x="2941426" y="3431663"/>
            <a:ext cx="2523331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TARGET AUDIENCE</a:t>
            </a:r>
            <a:r>
              <a:rPr lang="en-NL" dirty="0">
                <a:cs typeface="Calibri"/>
              </a:rPr>
              <a:t>/MUNICIPAL DEPARTMENT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0E652-24BD-4052-2196-994C52AC4D51}"/>
              </a:ext>
            </a:extLst>
          </p:cNvPr>
          <p:cNvSpPr/>
          <p:nvPr/>
        </p:nvSpPr>
        <p:spPr>
          <a:xfrm>
            <a:off x="2941426" y="2179425"/>
            <a:ext cx="2142125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FCBBC-F47B-3C71-1D38-283743E7DED4}"/>
              </a:ext>
            </a:extLst>
          </p:cNvPr>
          <p:cNvSpPr/>
          <p:nvPr/>
        </p:nvSpPr>
        <p:spPr>
          <a:xfrm>
            <a:off x="7188377" y="2179425"/>
            <a:ext cx="2493817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IDEA/SOLUTION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39FED2-5D87-9688-93A7-92B6FB6E72FA}"/>
              </a:ext>
            </a:extLst>
          </p:cNvPr>
          <p:cNvSpPr/>
          <p:nvPr/>
        </p:nvSpPr>
        <p:spPr>
          <a:xfrm>
            <a:off x="5875967" y="4457557"/>
            <a:ext cx="1980133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dirty="0">
                <a:cs typeface="Calibri"/>
              </a:rPr>
              <a:t>MODEL/ANALYSIS</a:t>
            </a:r>
            <a:endParaRPr lang="en-GB" dirty="0"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45D1F4-1B2F-17FC-D14D-DEAE39B7A948}"/>
              </a:ext>
            </a:extLst>
          </p:cNvPr>
          <p:cNvSpPr/>
          <p:nvPr/>
        </p:nvSpPr>
        <p:spPr>
          <a:xfrm>
            <a:off x="8846414" y="5336884"/>
            <a:ext cx="1474689" cy="3721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EVALUATION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2039027-8755-BA32-D2D0-BDA1EE8C0F17}"/>
              </a:ext>
            </a:extLst>
          </p:cNvPr>
          <p:cNvSpPr/>
          <p:nvPr/>
        </p:nvSpPr>
        <p:spPr>
          <a:xfrm>
            <a:off x="6883576" y="3386900"/>
            <a:ext cx="2366998" cy="5682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dirty="0">
                <a:cs typeface="Calibri"/>
              </a:rPr>
              <a:t>LIST OF DATASETS USED/NEEDED</a:t>
            </a:r>
            <a:endParaRPr lang="nl-NL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5F320B5-9D5C-1403-4514-0CF3A8EE5F57}"/>
              </a:ext>
            </a:extLst>
          </p:cNvPr>
          <p:cNvSpPr/>
          <p:nvPr/>
        </p:nvSpPr>
        <p:spPr>
          <a:xfrm>
            <a:off x="3372513" y="5583382"/>
            <a:ext cx="2414360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dirty="0">
                <a:cs typeface="Calibri"/>
              </a:rPr>
              <a:t>LEGAL &amp; ETHICAL RISKS</a:t>
            </a:r>
            <a:endParaRPr lang="nl-NL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D94B260-8076-FA2E-FCB6-EDB20087B738}"/>
              </a:ext>
            </a:extLst>
          </p:cNvPr>
          <p:cNvSpPr/>
          <p:nvPr/>
        </p:nvSpPr>
        <p:spPr>
          <a:xfrm>
            <a:off x="2405854" y="4875197"/>
            <a:ext cx="870377" cy="6090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 dirty="0">
                <a:cs typeface="Calibri"/>
              </a:rPr>
              <a:t>SKIP THIS PART</a:t>
            </a:r>
            <a:endParaRPr lang="nl-NL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1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E749F-450D-008F-E581-71CE2CA5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DE09-A6F0-88C5-812A-4B7C1299227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3D13E3-36A0-280F-30EC-C486D564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EDA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Questions?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List of Themes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ChoseTheme1</a:t>
            </a:r>
          </a:p>
          <a:p>
            <a:r>
              <a:rPr lang="en-NL" dirty="0"/>
              <a:t>ChoseTheme2</a:t>
            </a:r>
            <a:endParaRPr lang="nl-NL" dirty="0"/>
          </a:p>
          <a:p>
            <a:r>
              <a:rPr lang="en-NL" dirty="0"/>
              <a:t>ChoseTheme3</a:t>
            </a:r>
            <a:endParaRPr lang="nl-NL" dirty="0"/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Table of Contents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11D49-EC7A-CE71-D82E-AF7F1D31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33B7C-DF10-DA66-F55D-653018C07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 err="1"/>
              <a:t>ResearchQuestion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726BF-D408-79CC-8111-AD02552B24C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 err="1"/>
              <a:t>ProblemStatementOriginal</a:t>
            </a:r>
            <a:endParaRPr lang="en-GB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593F2C-60C0-550D-CE7E-AD3999D6DC0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 err="1"/>
              <a:t>WhyAreYouInterested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C1C713-F5C1-7EA3-9279-68F582DC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 err="1"/>
              <a:t>ThemeX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15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525383" cy="867684"/>
          </a:xfrm>
        </p:spPr>
        <p:txBody>
          <a:bodyPr/>
          <a:lstStyle/>
          <a:p>
            <a:r>
              <a:rPr lang="en-NL" dirty="0"/>
              <a:t>AI Canvas</a:t>
            </a:r>
            <a:r>
              <a:rPr lang="en-US" dirty="0"/>
              <a:t>: </a:t>
            </a:r>
            <a:r>
              <a:rPr lang="en-NL" dirty="0"/>
              <a:t>Help explore solutions &amp; ideas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7A9B8-7238-C686-FB79-DC42017C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60194"/>
            <a:ext cx="8941431" cy="4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3B169C-8820-81AE-2B33-DD2BFBD66FEA}"/>
              </a:ext>
            </a:extLst>
          </p:cNvPr>
          <p:cNvSpPr/>
          <p:nvPr/>
        </p:nvSpPr>
        <p:spPr>
          <a:xfrm>
            <a:off x="2941426" y="3431663"/>
            <a:ext cx="2523331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TARGET AUDIENCE</a:t>
            </a:r>
            <a:r>
              <a:rPr lang="en-NL" dirty="0">
                <a:cs typeface="Calibri"/>
              </a:rPr>
              <a:t>/MUNICIPAL DEPARTMENT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0E652-24BD-4052-2196-994C52AC4D51}"/>
              </a:ext>
            </a:extLst>
          </p:cNvPr>
          <p:cNvSpPr/>
          <p:nvPr/>
        </p:nvSpPr>
        <p:spPr>
          <a:xfrm>
            <a:off x="2941426" y="2179425"/>
            <a:ext cx="2142125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FCBBC-F47B-3C71-1D38-283743E7DED4}"/>
              </a:ext>
            </a:extLst>
          </p:cNvPr>
          <p:cNvSpPr/>
          <p:nvPr/>
        </p:nvSpPr>
        <p:spPr>
          <a:xfrm>
            <a:off x="7188377" y="2179425"/>
            <a:ext cx="2493817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IDEA/SOLUTION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39FED2-5D87-9688-93A7-92B6FB6E72FA}"/>
              </a:ext>
            </a:extLst>
          </p:cNvPr>
          <p:cNvSpPr/>
          <p:nvPr/>
        </p:nvSpPr>
        <p:spPr>
          <a:xfrm>
            <a:off x="5875967" y="4457557"/>
            <a:ext cx="1980133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dirty="0">
                <a:cs typeface="Calibri"/>
              </a:rPr>
              <a:t>MODEL/ANALYSIS</a:t>
            </a:r>
            <a:endParaRPr lang="en-GB" dirty="0"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45D1F4-1B2F-17FC-D14D-DEAE39B7A948}"/>
              </a:ext>
            </a:extLst>
          </p:cNvPr>
          <p:cNvSpPr/>
          <p:nvPr/>
        </p:nvSpPr>
        <p:spPr>
          <a:xfrm>
            <a:off x="8846414" y="5336884"/>
            <a:ext cx="1474689" cy="3721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EVALUATION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2039027-8755-BA32-D2D0-BDA1EE8C0F17}"/>
              </a:ext>
            </a:extLst>
          </p:cNvPr>
          <p:cNvSpPr/>
          <p:nvPr/>
        </p:nvSpPr>
        <p:spPr>
          <a:xfrm>
            <a:off x="6883576" y="3386900"/>
            <a:ext cx="2366998" cy="5682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dirty="0">
                <a:cs typeface="Calibri"/>
              </a:rPr>
              <a:t>LIST OF DATASETS USED/NEEDED</a:t>
            </a:r>
            <a:endParaRPr lang="nl-NL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5F320B5-9D5C-1403-4514-0CF3A8EE5F57}"/>
              </a:ext>
            </a:extLst>
          </p:cNvPr>
          <p:cNvSpPr/>
          <p:nvPr/>
        </p:nvSpPr>
        <p:spPr>
          <a:xfrm>
            <a:off x="3372513" y="5583382"/>
            <a:ext cx="2414360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dirty="0">
                <a:cs typeface="Calibri"/>
              </a:rPr>
              <a:t>LEGAL &amp; ETHICAL RISKS</a:t>
            </a:r>
            <a:endParaRPr lang="nl-NL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D94B260-8076-FA2E-FCB6-EDB20087B738}"/>
              </a:ext>
            </a:extLst>
          </p:cNvPr>
          <p:cNvSpPr/>
          <p:nvPr/>
        </p:nvSpPr>
        <p:spPr>
          <a:xfrm>
            <a:off x="2405854" y="4875197"/>
            <a:ext cx="870377" cy="6090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 dirty="0">
                <a:cs typeface="Calibri"/>
              </a:rPr>
              <a:t>SKIP THIS PART</a:t>
            </a:r>
            <a:endParaRPr lang="nl-NL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42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E749F-450D-008F-E581-71CE2CA5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DE09-A6F0-88C5-812A-4B7C1299227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3D13E3-36A0-280F-30EC-C486D564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EDA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00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11D49-EC7A-CE71-D82E-AF7F1D31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33B7C-DF10-DA66-F55D-653018C07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 err="1"/>
              <a:t>ResearchQuestion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726BF-D408-79CC-8111-AD02552B24C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 err="1"/>
              <a:t>ProblemStatementOriginal</a:t>
            </a:r>
            <a:endParaRPr lang="en-GB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593F2C-60C0-550D-CE7E-AD3999D6DC0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 err="1"/>
              <a:t>WhyAreYouInterested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C1C713-F5C1-7EA3-9279-68F582DC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 err="1"/>
              <a:t>ThemeX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43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525383" cy="867684"/>
          </a:xfrm>
        </p:spPr>
        <p:txBody>
          <a:bodyPr/>
          <a:lstStyle/>
          <a:p>
            <a:r>
              <a:rPr lang="en-NL" dirty="0"/>
              <a:t>AI Canvas</a:t>
            </a:r>
            <a:r>
              <a:rPr lang="en-US" dirty="0"/>
              <a:t>: </a:t>
            </a:r>
            <a:r>
              <a:rPr lang="en-NL" dirty="0"/>
              <a:t>Help explore solutions &amp; ideas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7A9B8-7238-C686-FB79-DC42017C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60194"/>
            <a:ext cx="8941431" cy="4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3B169C-8820-81AE-2B33-DD2BFBD66FEA}"/>
              </a:ext>
            </a:extLst>
          </p:cNvPr>
          <p:cNvSpPr/>
          <p:nvPr/>
        </p:nvSpPr>
        <p:spPr>
          <a:xfrm>
            <a:off x="2941426" y="3431663"/>
            <a:ext cx="2523331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TARGET AUDIENCE</a:t>
            </a:r>
            <a:r>
              <a:rPr lang="en-NL" dirty="0">
                <a:cs typeface="Calibri"/>
              </a:rPr>
              <a:t>/MUNICIPAL DEPARTMENT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0E652-24BD-4052-2196-994C52AC4D51}"/>
              </a:ext>
            </a:extLst>
          </p:cNvPr>
          <p:cNvSpPr/>
          <p:nvPr/>
        </p:nvSpPr>
        <p:spPr>
          <a:xfrm>
            <a:off x="2941426" y="2179425"/>
            <a:ext cx="2142125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FCBBC-F47B-3C71-1D38-283743E7DED4}"/>
              </a:ext>
            </a:extLst>
          </p:cNvPr>
          <p:cNvSpPr/>
          <p:nvPr/>
        </p:nvSpPr>
        <p:spPr>
          <a:xfrm>
            <a:off x="7188377" y="2179425"/>
            <a:ext cx="2493817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IDEA/SOLUTION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39FED2-5D87-9688-93A7-92B6FB6E72FA}"/>
              </a:ext>
            </a:extLst>
          </p:cNvPr>
          <p:cNvSpPr/>
          <p:nvPr/>
        </p:nvSpPr>
        <p:spPr>
          <a:xfrm>
            <a:off x="5875967" y="4457557"/>
            <a:ext cx="1980133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dirty="0">
                <a:cs typeface="Calibri"/>
              </a:rPr>
              <a:t>MODEL/ANALYSIS</a:t>
            </a:r>
            <a:endParaRPr lang="en-GB" dirty="0"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45D1F4-1B2F-17FC-D14D-DEAE39B7A948}"/>
              </a:ext>
            </a:extLst>
          </p:cNvPr>
          <p:cNvSpPr/>
          <p:nvPr/>
        </p:nvSpPr>
        <p:spPr>
          <a:xfrm>
            <a:off x="8846414" y="5336884"/>
            <a:ext cx="1474689" cy="3721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EVALUATION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2039027-8755-BA32-D2D0-BDA1EE8C0F17}"/>
              </a:ext>
            </a:extLst>
          </p:cNvPr>
          <p:cNvSpPr/>
          <p:nvPr/>
        </p:nvSpPr>
        <p:spPr>
          <a:xfrm>
            <a:off x="6883576" y="3386900"/>
            <a:ext cx="2366998" cy="5682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dirty="0">
                <a:cs typeface="Calibri"/>
              </a:rPr>
              <a:t>LIST OF DATASETS USED/NEEDED</a:t>
            </a:r>
            <a:endParaRPr lang="nl-NL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5F320B5-9D5C-1403-4514-0CF3A8EE5F57}"/>
              </a:ext>
            </a:extLst>
          </p:cNvPr>
          <p:cNvSpPr/>
          <p:nvPr/>
        </p:nvSpPr>
        <p:spPr>
          <a:xfrm>
            <a:off x="3372513" y="5583382"/>
            <a:ext cx="2414360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NL" dirty="0">
                <a:cs typeface="Calibri"/>
              </a:rPr>
              <a:t>LEGAL &amp; ETHICAL RISKS</a:t>
            </a:r>
            <a:endParaRPr lang="nl-NL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D94B260-8076-FA2E-FCB6-EDB20087B738}"/>
              </a:ext>
            </a:extLst>
          </p:cNvPr>
          <p:cNvSpPr/>
          <p:nvPr/>
        </p:nvSpPr>
        <p:spPr>
          <a:xfrm>
            <a:off x="2405854" y="4875197"/>
            <a:ext cx="870377" cy="6090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 dirty="0">
                <a:cs typeface="Calibri"/>
              </a:rPr>
              <a:t>SKIP THIS PART</a:t>
            </a:r>
            <a:endParaRPr lang="nl-NL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55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E749F-450D-008F-E581-71CE2CA5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DE09-A6F0-88C5-812A-4B7C1299227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3D13E3-36A0-280F-30EC-C486D564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EDA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35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11D49-EC7A-CE71-D82E-AF7F1D31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33B7C-DF10-DA66-F55D-653018C07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 err="1"/>
              <a:t>ResearchQuestion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726BF-D408-79CC-8111-AD02552B24C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 err="1"/>
              <a:t>ProblemStatementOriginal</a:t>
            </a:r>
            <a:endParaRPr lang="en-GB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593F2C-60C0-550D-CE7E-AD3999D6DC0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 err="1"/>
              <a:t>WhyAreYouInterested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C1C713-F5C1-7EA3-9279-68F582DC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 err="1"/>
              <a:t>ThemeX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1491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 template</Template>
  <TotalTime>0</TotalTime>
  <Words>149</Words>
  <Application>Microsoft Office PowerPoint</Application>
  <PresentationFormat>Widescreen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FirstName LastName</vt:lpstr>
      <vt:lpstr>Table of Contents</vt:lpstr>
      <vt:lpstr>ThemeX</vt:lpstr>
      <vt:lpstr>AI Canvas: Help explore solutions &amp; ideas</vt:lpstr>
      <vt:lpstr>EDA Results</vt:lpstr>
      <vt:lpstr>ThemeX</vt:lpstr>
      <vt:lpstr>AI Canvas: Help explore solutions &amp; ideas</vt:lpstr>
      <vt:lpstr>EDA Results</vt:lpstr>
      <vt:lpstr>ThemeX</vt:lpstr>
      <vt:lpstr>AI Canvas: Help explore solutions &amp; ideas</vt:lpstr>
      <vt:lpstr>EDA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FirstName LastName</dc:title>
  <dc:creator>Heijligers, Bram</dc:creator>
  <cp:lastModifiedBy>Heijligers, Bram</cp:lastModifiedBy>
  <cp:revision>2</cp:revision>
  <dcterms:created xsi:type="dcterms:W3CDTF">2023-04-24T18:47:34Z</dcterms:created>
  <dcterms:modified xsi:type="dcterms:W3CDTF">2023-04-24T19:00:10Z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